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928269" y="1782679"/>
            <a:ext cx="3181067" cy="1420809"/>
            <a:chOff x="2928269" y="1782679"/>
            <a:chExt cx="3181067" cy="1420809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2" t="40587" r="38760" b="44115"/>
            <a:stretch/>
          </p:blipFill>
          <p:spPr>
            <a:xfrm>
              <a:off x="3457894" y="1782679"/>
              <a:ext cx="1936719" cy="1031267"/>
            </a:xfrm>
            <a:prstGeom prst="rect">
              <a:avLst/>
            </a:prstGeom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3396757" y="3192747"/>
              <a:ext cx="19719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4570088" y="2988044"/>
              <a:ext cx="8947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Hologram plane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3393013" y="2170043"/>
              <a:ext cx="1955750" cy="0"/>
            </a:xfrm>
            <a:prstGeom prst="line">
              <a:avLst/>
            </a:pr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3387081" y="1975495"/>
              <a:ext cx="1955750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3387081" y="2037095"/>
              <a:ext cx="1955750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 flipH="1">
              <a:off x="3907105" y="195543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flipH="1">
              <a:off x="3996005" y="195543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flipH="1">
              <a:off x="3665805" y="201901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 flipH="1">
              <a:off x="48659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flipH="1">
              <a:off x="49167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flipH="1">
              <a:off x="4964380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flipH="1">
              <a:off x="5015180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flipH="1">
              <a:off x="50564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flipH="1">
              <a:off x="51072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3386663" y="2236718"/>
              <a:ext cx="1955750" cy="0"/>
            </a:xfrm>
            <a:prstGeom prst="line">
              <a:avLst/>
            </a:pr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 flipH="1">
              <a:off x="4408093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flipH="1">
              <a:off x="4593329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flipH="1">
              <a:off x="4352320" y="2222521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flipH="1">
              <a:off x="4793689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flipH="1">
              <a:off x="4281722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flipH="1">
              <a:off x="5188005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flipH="1">
              <a:off x="4466329" y="22251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flipH="1">
              <a:off x="4520304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/>
            <p:cNvCxnSpPr/>
            <p:nvPr/>
          </p:nvCxnSpPr>
          <p:spPr>
            <a:xfrm>
              <a:off x="3389838" y="2427227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 flipH="1">
              <a:off x="4576438" y="241033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/>
            <p:nvPr/>
          </p:nvCxnSpPr>
          <p:spPr>
            <a:xfrm>
              <a:off x="3393013" y="2546206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 flipH="1">
              <a:off x="4579613" y="2529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 flipH="1">
              <a:off x="4420863" y="25324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flipH="1">
              <a:off x="4141463" y="2529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flipH="1">
              <a:off x="5184493" y="253015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3393013" y="2616056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 flipH="1">
              <a:off x="4141463" y="25991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flipH="1">
              <a:off x="4738363" y="25991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flipH="1">
              <a:off x="4859013" y="259976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3383488" y="2478027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 flipH="1">
              <a:off x="4570088" y="246113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flipH="1">
              <a:off x="4356758" y="2463151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362865" y="234301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366040" y="241921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366040" y="249541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4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362865" y="257796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3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>
              <a:off x="5695632" y="1908144"/>
              <a:ext cx="45719" cy="18341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71396" y="1857742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1</a:t>
              </a:r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5703888" y="2343018"/>
              <a:ext cx="45719" cy="364463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365432" y="1908144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368715" y="1988812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Right Brace 210"/>
            <p:cNvSpPr/>
            <p:nvPr/>
          </p:nvSpPr>
          <p:spPr>
            <a:xfrm>
              <a:off x="5690870" y="2145789"/>
              <a:ext cx="45719" cy="159208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762331" y="2129657"/>
              <a:ext cx="31036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2</a:t>
              </a:r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360670" y="2117687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en-US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63953" y="2198355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8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782171" y="2433402"/>
              <a:ext cx="25327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3</a:t>
              </a:r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86663" y="2003166"/>
              <a:ext cx="195575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390220" y="2206607"/>
              <a:ext cx="195023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389838" y="2568443"/>
              <a:ext cx="195575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3665806" y="2213321"/>
              <a:ext cx="45719" cy="931814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3412175" y="2015866"/>
              <a:ext cx="60317" cy="1129268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3874377" y="2570197"/>
              <a:ext cx="45719" cy="574937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62322" y="1916964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2931292" y="2087522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928269" y="2450380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3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4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" b="25449"/>
          <a:stretch/>
        </p:blipFill>
        <p:spPr>
          <a:xfrm>
            <a:off x="4062287" y="3319229"/>
            <a:ext cx="1381786" cy="1091838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1605451" y="268987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206083" y="4380764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01608" y="4402800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238885" y="663647"/>
            <a:ext cx="4975102" cy="2113013"/>
            <a:chOff x="2928269" y="1782679"/>
            <a:chExt cx="3181067" cy="1420809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2" t="40587" r="38760" b="44115"/>
            <a:stretch/>
          </p:blipFill>
          <p:spPr>
            <a:xfrm>
              <a:off x="3457894" y="1782679"/>
              <a:ext cx="1936719" cy="1031267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>
              <a:off x="3396757" y="3192747"/>
              <a:ext cx="19719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4570088" y="2988044"/>
              <a:ext cx="8947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Hologram plane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3393013" y="2170043"/>
              <a:ext cx="1955750" cy="0"/>
            </a:xfrm>
            <a:prstGeom prst="line">
              <a:avLst/>
            </a:pr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387081" y="1975495"/>
              <a:ext cx="1955750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3387081" y="2037095"/>
              <a:ext cx="1955750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 flipH="1">
              <a:off x="3907105" y="195543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flipH="1">
              <a:off x="3996005" y="195543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H="1">
              <a:off x="3665805" y="201901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flipH="1">
              <a:off x="48659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H="1">
              <a:off x="49167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H="1">
              <a:off x="4964380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H="1">
              <a:off x="5015180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flipH="1">
              <a:off x="50564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H="1">
              <a:off x="5107255" y="2155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3386663" y="2236718"/>
              <a:ext cx="1955750" cy="0"/>
            </a:xfrm>
            <a:prstGeom prst="line">
              <a:avLst/>
            </a:pr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 flipH="1">
              <a:off x="4408093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H="1">
              <a:off x="4593329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flipH="1">
              <a:off x="4352320" y="2222521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H="1">
              <a:off x="4793689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flipH="1">
              <a:off x="4281722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flipH="1">
              <a:off x="5188005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flipH="1">
              <a:off x="4466329" y="22251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flipH="1">
              <a:off x="4520304" y="22219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3389838" y="2427227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 flipH="1">
              <a:off x="4576438" y="241033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3393013" y="2546206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 flipH="1">
              <a:off x="4579613" y="2529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flipH="1">
              <a:off x="4420863" y="253249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flipH="1">
              <a:off x="4141463" y="25293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flipH="1">
              <a:off x="5184493" y="253015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3393013" y="2616056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/>
          </p:nvSpPr>
          <p:spPr>
            <a:xfrm flipH="1">
              <a:off x="4141463" y="25991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flipH="1">
              <a:off x="4738363" y="25991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H="1">
              <a:off x="4859013" y="259976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3383488" y="2478027"/>
              <a:ext cx="195575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 flipH="1">
              <a:off x="4570088" y="246113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flipH="1">
              <a:off x="4356758" y="2463151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62865" y="234301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366040" y="241921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366040" y="249541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4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62865" y="2577968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3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Right Brace 155"/>
            <p:cNvSpPr/>
            <p:nvPr/>
          </p:nvSpPr>
          <p:spPr>
            <a:xfrm>
              <a:off x="5695632" y="1908144"/>
              <a:ext cx="45719" cy="18341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671396" y="1857742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1</a:t>
              </a:r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Right Brace 157"/>
            <p:cNvSpPr/>
            <p:nvPr/>
          </p:nvSpPr>
          <p:spPr>
            <a:xfrm>
              <a:off x="5703888" y="2343018"/>
              <a:ext cx="45719" cy="364463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365432" y="1908144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368715" y="1988812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Right Brace 160"/>
            <p:cNvSpPr/>
            <p:nvPr/>
          </p:nvSpPr>
          <p:spPr>
            <a:xfrm>
              <a:off x="5690870" y="2145789"/>
              <a:ext cx="45719" cy="159208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762331" y="2129657"/>
              <a:ext cx="31036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2</a:t>
              </a:r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360670" y="2117687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en-US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363953" y="2198355"/>
              <a:ext cx="336631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7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7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8</a:t>
              </a:r>
              <a:endPara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782171" y="2433402"/>
              <a:ext cx="25327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3</a:t>
              </a:r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3386663" y="2003166"/>
              <a:ext cx="195575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3390220" y="2206607"/>
              <a:ext cx="195023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3389838" y="2568443"/>
              <a:ext cx="195575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Down Arrow 168"/>
            <p:cNvSpPr/>
            <p:nvPr/>
          </p:nvSpPr>
          <p:spPr>
            <a:xfrm>
              <a:off x="3665806" y="2213321"/>
              <a:ext cx="45719" cy="931814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Down Arrow 169"/>
            <p:cNvSpPr/>
            <p:nvPr/>
          </p:nvSpPr>
          <p:spPr>
            <a:xfrm>
              <a:off x="3412175" y="2015866"/>
              <a:ext cx="60317" cy="1129268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Down Arrow 170"/>
            <p:cNvSpPr/>
            <p:nvPr/>
          </p:nvSpPr>
          <p:spPr>
            <a:xfrm>
              <a:off x="3874377" y="2570197"/>
              <a:ext cx="45719" cy="574937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962322" y="1916964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931292" y="2087522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928269" y="2450380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3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3889" r="16527" b="7361"/>
          <a:stretch/>
        </p:blipFill>
        <p:spPr>
          <a:xfrm rot="16200000">
            <a:off x="5820534" y="3003144"/>
            <a:ext cx="1096848" cy="1722079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6213855" y="5097133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4583" r="15972" b="6528"/>
          <a:stretch/>
        </p:blipFill>
        <p:spPr>
          <a:xfrm rot="16200000">
            <a:off x="7599441" y="3003721"/>
            <a:ext cx="1080215" cy="1711231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7994037" y="4391722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6" y="968634"/>
            <a:ext cx="1005840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16126" r="16456" b="12883"/>
          <a:stretch/>
        </p:blipFill>
        <p:spPr>
          <a:xfrm rot="16200000">
            <a:off x="947354" y="65903"/>
            <a:ext cx="4324866" cy="4868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07" y="4967416"/>
            <a:ext cx="2224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0.15</a:t>
            </a:r>
          </a:p>
          <a:p>
            <a:r>
              <a:rPr lang="en-US" dirty="0" smtClean="0"/>
              <a:t>WRP:25</a:t>
            </a:r>
          </a:p>
          <a:p>
            <a:r>
              <a:rPr lang="en-US" dirty="0" smtClean="0"/>
              <a:t>Cup: 0.111</a:t>
            </a:r>
          </a:p>
          <a:p>
            <a:r>
              <a:rPr lang="en-US" dirty="0" smtClean="0"/>
              <a:t>Cube :0.117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t="20450" r="13094" b="10360"/>
          <a:stretch/>
        </p:blipFill>
        <p:spPr>
          <a:xfrm rot="16200000">
            <a:off x="6184170" y="183676"/>
            <a:ext cx="4362707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649" y="4720281"/>
            <a:ext cx="2224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0.15</a:t>
            </a:r>
          </a:p>
          <a:p>
            <a:r>
              <a:rPr lang="en-US" dirty="0" smtClean="0"/>
              <a:t>WRP:29</a:t>
            </a:r>
          </a:p>
          <a:p>
            <a:r>
              <a:rPr lang="en-US" dirty="0" smtClean="0"/>
              <a:t>Cup:  0.114</a:t>
            </a:r>
          </a:p>
          <a:p>
            <a:r>
              <a:rPr lang="en-US" dirty="0" smtClean="0"/>
              <a:t>Cube : 0.111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t="20210" r="16096" b="13844"/>
          <a:stretch/>
        </p:blipFill>
        <p:spPr>
          <a:xfrm rot="16200000">
            <a:off x="799073" y="148281"/>
            <a:ext cx="4291914" cy="4522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0690" r="13814" b="12282"/>
          <a:stretch/>
        </p:blipFill>
        <p:spPr>
          <a:xfrm rot="16200000">
            <a:off x="5844745" y="152399"/>
            <a:ext cx="4374293" cy="45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719" y="100501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WRP:29</a:t>
            </a:r>
          </a:p>
          <a:p>
            <a:r>
              <a:rPr lang="en-US" dirty="0" smtClean="0"/>
              <a:t>Cup:  0.114</a:t>
            </a:r>
          </a:p>
          <a:p>
            <a:r>
              <a:rPr lang="en-US" dirty="0" smtClean="0"/>
              <a:t>Cube : 0.111</a:t>
            </a:r>
          </a:p>
          <a:p>
            <a:r>
              <a:rPr lang="en-US" dirty="0"/>
              <a:t>Time: 86.8904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t="20210" r="16096" b="13844"/>
          <a:stretch/>
        </p:blipFill>
        <p:spPr>
          <a:xfrm rot="16200000">
            <a:off x="1121582" y="-16119"/>
            <a:ext cx="3359044" cy="3539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0690" r="13814" b="12282"/>
          <a:stretch/>
        </p:blipFill>
        <p:spPr>
          <a:xfrm rot="16200000">
            <a:off x="4813932" y="10091"/>
            <a:ext cx="3338226" cy="3507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16126" r="16456" b="12883"/>
          <a:stretch/>
        </p:blipFill>
        <p:spPr>
          <a:xfrm rot="16200000">
            <a:off x="1231813" y="3348022"/>
            <a:ext cx="3189662" cy="3590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t="20450" r="13094" b="10360"/>
          <a:stretch/>
        </p:blipFill>
        <p:spPr>
          <a:xfrm rot="16200000">
            <a:off x="4867409" y="3418404"/>
            <a:ext cx="3217570" cy="3444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02816" y="431662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Cup: 0.111</a:t>
            </a:r>
          </a:p>
          <a:p>
            <a:r>
              <a:rPr lang="en-US" dirty="0" smtClean="0"/>
              <a:t>Cube :0.117 </a:t>
            </a:r>
          </a:p>
          <a:p>
            <a:r>
              <a:rPr lang="en-US" dirty="0"/>
              <a:t>WRP:25</a:t>
            </a:r>
          </a:p>
          <a:p>
            <a:r>
              <a:rPr lang="en-US" dirty="0" smtClean="0"/>
              <a:t>Time </a:t>
            </a:r>
            <a:r>
              <a:rPr lang="en-US" dirty="0"/>
              <a:t>: 86.3343</a:t>
            </a:r>
          </a:p>
        </p:txBody>
      </p:sp>
    </p:spTree>
    <p:extLst>
      <p:ext uri="{BB962C8B-B14F-4D97-AF65-F5344CB8AC3E}">
        <p14:creationId xmlns:p14="http://schemas.microsoft.com/office/powerpoint/2010/main" val="2048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13483" r="26726" b="10240"/>
          <a:stretch/>
        </p:blipFill>
        <p:spPr>
          <a:xfrm rot="16200000">
            <a:off x="1345352" y="-182065"/>
            <a:ext cx="1488837" cy="2481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27507" b="19489"/>
          <a:stretch/>
        </p:blipFill>
        <p:spPr>
          <a:xfrm rot="16200000">
            <a:off x="3967842" y="-137883"/>
            <a:ext cx="1488838" cy="239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1" r="20392" b="20431"/>
          <a:stretch/>
        </p:blipFill>
        <p:spPr>
          <a:xfrm rot="16200000">
            <a:off x="1210573" y="1517429"/>
            <a:ext cx="1697414" cy="24204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9072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M-WRP</a:t>
            </a:r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WRP:72</a:t>
            </a:r>
            <a:endParaRPr lang="en-US" dirty="0"/>
          </a:p>
          <a:p>
            <a:r>
              <a:rPr lang="en-US" dirty="0"/>
              <a:t>Cup:  </a:t>
            </a:r>
            <a:r>
              <a:rPr lang="en-US" dirty="0" smtClean="0"/>
              <a:t>0.0132</a:t>
            </a:r>
          </a:p>
          <a:p>
            <a:r>
              <a:rPr lang="en-US" dirty="0" smtClean="0"/>
              <a:t>book</a:t>
            </a:r>
            <a:r>
              <a:rPr lang="en-US" dirty="0"/>
              <a:t>: </a:t>
            </a:r>
            <a:r>
              <a:rPr lang="en-US" dirty="0" smtClean="0"/>
              <a:t>0.118</a:t>
            </a:r>
          </a:p>
          <a:p>
            <a:r>
              <a:rPr lang="en-US" dirty="0" smtClean="0"/>
              <a:t>cube</a:t>
            </a:r>
            <a:r>
              <a:rPr lang="en-US" dirty="0"/>
              <a:t>: </a:t>
            </a:r>
            <a:r>
              <a:rPr lang="en-US" dirty="0" smtClean="0"/>
              <a:t>0.101</a:t>
            </a:r>
          </a:p>
          <a:p>
            <a:r>
              <a:rPr lang="en-US" dirty="0" smtClean="0"/>
              <a:t>Chicken:0.116</a:t>
            </a:r>
          </a:p>
          <a:p>
            <a:r>
              <a:rPr lang="en-US" dirty="0"/>
              <a:t>Time: 122.228429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8" t="15135" r="22132" b="17958"/>
          <a:stretch/>
        </p:blipFill>
        <p:spPr>
          <a:xfrm rot="16200000">
            <a:off x="6924295" y="68384"/>
            <a:ext cx="1511044" cy="2028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t="10120" r="25706" b="18528"/>
          <a:stretch/>
        </p:blipFill>
        <p:spPr>
          <a:xfrm rot="16200000">
            <a:off x="9191493" y="1667431"/>
            <a:ext cx="1607504" cy="22103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3" t="8199" r="20661" b="14685"/>
          <a:stretch/>
        </p:blipFill>
        <p:spPr>
          <a:xfrm rot="16200000">
            <a:off x="6955191" y="1679428"/>
            <a:ext cx="1581666" cy="21604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65779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WRP:64</a:t>
            </a:r>
            <a:endParaRPr lang="en-US" dirty="0"/>
          </a:p>
          <a:p>
            <a:r>
              <a:rPr lang="en-US" dirty="0"/>
              <a:t>Cup:  0.0132</a:t>
            </a:r>
          </a:p>
          <a:p>
            <a:r>
              <a:rPr lang="en-US" dirty="0"/>
              <a:t>book:  </a:t>
            </a:r>
            <a:r>
              <a:rPr lang="en-US" dirty="0" smtClean="0"/>
              <a:t>0.1180</a:t>
            </a:r>
          </a:p>
          <a:p>
            <a:r>
              <a:rPr lang="en-US" dirty="0" smtClean="0"/>
              <a:t>cube</a:t>
            </a:r>
            <a:r>
              <a:rPr lang="en-US" dirty="0"/>
              <a:t>: 0.101</a:t>
            </a:r>
          </a:p>
          <a:p>
            <a:r>
              <a:rPr lang="en-US" dirty="0" smtClean="0"/>
              <a:t>Chicken:0.1160</a:t>
            </a:r>
            <a:endParaRPr lang="en-US" dirty="0"/>
          </a:p>
          <a:p>
            <a:r>
              <a:rPr lang="en-US" dirty="0" smtClean="0"/>
              <a:t>Time</a:t>
            </a:r>
            <a:r>
              <a:rPr lang="en-US" dirty="0"/>
              <a:t>: 122.3459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t="10961" r="27508" b="18889"/>
          <a:stretch/>
        </p:blipFill>
        <p:spPr>
          <a:xfrm rot="16200000">
            <a:off x="3834901" y="1547355"/>
            <a:ext cx="1742302" cy="2405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t="10721" r="28468" b="18048"/>
          <a:stretch/>
        </p:blipFill>
        <p:spPr>
          <a:xfrm rot="16200000">
            <a:off x="9190807" y="-37638"/>
            <a:ext cx="1511043" cy="22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3" t="25015" r="23231" b="27177"/>
          <a:stretch/>
        </p:blipFill>
        <p:spPr>
          <a:xfrm rot="16200000">
            <a:off x="885568" y="-350109"/>
            <a:ext cx="2133600" cy="3278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97303" y="123780"/>
            <a:ext cx="22244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Parameters:</a:t>
            </a:r>
            <a:endParaRPr lang="en-US" dirty="0" smtClean="0"/>
          </a:p>
          <a:p>
            <a:r>
              <a:rPr lang="en-US" dirty="0" smtClean="0"/>
              <a:t>Resolution</a:t>
            </a:r>
            <a:r>
              <a:rPr lang="en-US" dirty="0"/>
              <a:t>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 </a:t>
            </a:r>
          </a:p>
          <a:p>
            <a:r>
              <a:rPr lang="en-US" dirty="0" smtClean="0"/>
              <a:t>Cup</a:t>
            </a:r>
            <a:r>
              <a:rPr lang="en-US" dirty="0"/>
              <a:t>:  0.0132</a:t>
            </a:r>
          </a:p>
          <a:p>
            <a:r>
              <a:rPr lang="en-US" dirty="0"/>
              <a:t>book:  </a:t>
            </a:r>
            <a:r>
              <a:rPr lang="en-US" dirty="0" smtClean="0"/>
              <a:t>0.1180</a:t>
            </a:r>
          </a:p>
          <a:p>
            <a:r>
              <a:rPr lang="en-US" dirty="0" smtClean="0"/>
              <a:t>cube</a:t>
            </a:r>
            <a:r>
              <a:rPr lang="en-US" dirty="0"/>
              <a:t>: 0.101</a:t>
            </a:r>
          </a:p>
          <a:p>
            <a:r>
              <a:rPr lang="en-US" dirty="0" smtClean="0"/>
              <a:t>Chicken:0.1160</a:t>
            </a:r>
            <a:endParaRPr lang="en-US" dirty="0"/>
          </a:p>
          <a:p>
            <a:r>
              <a:rPr lang="en-US" dirty="0" smtClean="0"/>
              <a:t>Time</a:t>
            </a:r>
            <a:r>
              <a:rPr lang="en-US" dirty="0"/>
              <a:t>: 122.3459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26432" r="18358" b="11917"/>
          <a:stretch/>
        </p:blipFill>
        <p:spPr>
          <a:xfrm rot="16200000">
            <a:off x="-37750" y="616591"/>
            <a:ext cx="5075340" cy="422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24827" r="19703" b="12421"/>
          <a:stretch/>
        </p:blipFill>
        <p:spPr>
          <a:xfrm rot="16200000">
            <a:off x="4605561" y="578841"/>
            <a:ext cx="5075340" cy="43035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72517" y="385199"/>
            <a:ext cx="2224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0.018346</a:t>
            </a:r>
            <a:endParaRPr lang="en-US" dirty="0"/>
          </a:p>
          <a:p>
            <a:r>
              <a:rPr lang="en-US" dirty="0" smtClean="0"/>
              <a:t>WRP: 201</a:t>
            </a:r>
            <a:endParaRPr lang="en-US" dirty="0"/>
          </a:p>
          <a:p>
            <a:r>
              <a:rPr lang="en-US" dirty="0" smtClean="0"/>
              <a:t>Cube:0.107</a:t>
            </a:r>
          </a:p>
          <a:p>
            <a:r>
              <a:rPr lang="en-US" dirty="0" smtClean="0"/>
              <a:t>Face:0.099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269</Words>
  <Application>Microsoft Office PowerPoint</Application>
  <PresentationFormat>Widescreen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어닉</dc:creator>
  <cp:lastModifiedBy>어닉</cp:lastModifiedBy>
  <cp:revision>55</cp:revision>
  <dcterms:created xsi:type="dcterms:W3CDTF">2019-03-30T07:55:36Z</dcterms:created>
  <dcterms:modified xsi:type="dcterms:W3CDTF">2019-06-27T11:24:56Z</dcterms:modified>
</cp:coreProperties>
</file>